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  <p:sldId id="266" r:id="rId1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B052"/>
    <a:srgbClr val="A5B03E"/>
    <a:srgbClr val="8BA856"/>
    <a:srgbClr val="6D8242"/>
    <a:srgbClr val="7F823E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6"/>
    <p:restoredTop sz="94658"/>
  </p:normalViewPr>
  <p:slideViewPr>
    <p:cSldViewPr snapToGrid="0" snapToObjects="1" showGuides="1">
      <p:cViewPr varScale="1">
        <p:scale>
          <a:sx n="96" d="100"/>
          <a:sy n="96" d="100"/>
        </p:scale>
        <p:origin x="3792" y="19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3ECF8-49EA-4242-9601-E28A500E3C32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9642-4F5F-664E-8C79-6EC257A6D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9642-4F5F-664E-8C79-6EC257A6D4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8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9642-4F5F-664E-8C79-6EC257A6D4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1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12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0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6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5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2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7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0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4BA91-AA94-594F-87CD-9A853CC43CC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61783-7B50-D441-A382-236980125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DD42508-D194-A040-8BA3-02806C636C35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1151370" y="1151368"/>
            <a:ext cx="9160738" cy="6858002"/>
            <a:chOff x="1" y="-902837"/>
            <a:chExt cx="12192000" cy="91272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C91581-00C3-094A-8441-3EE144685961}"/>
                </a:ext>
              </a:extLst>
            </p:cNvPr>
            <p:cNvSpPr/>
            <p:nvPr/>
          </p:nvSpPr>
          <p:spPr>
            <a:xfrm>
              <a:off x="1" y="-902834"/>
              <a:ext cx="12192000" cy="9127293"/>
            </a:xfrm>
            <a:prstGeom prst="rect">
              <a:avLst/>
            </a:prstGeom>
            <a:gradFill flip="none" rotWithShape="1">
              <a:gsLst>
                <a:gs pos="21000">
                  <a:srgbClr val="A7B052"/>
                </a:gs>
                <a:gs pos="100000">
                  <a:srgbClr val="8BA856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/>
            </a:p>
          </p:txBody>
        </p:sp>
        <p:pic>
          <p:nvPicPr>
            <p:cNvPr id="42" name="Graphic 41" descr="Deciduous tree">
              <a:extLst>
                <a:ext uri="{FF2B5EF4-FFF2-40B4-BE49-F238E27FC236}">
                  <a16:creationId xmlns:a16="http://schemas.microsoft.com/office/drawing/2014/main" id="{B21A5601-5C1D-BF4C-AF03-1C5458CB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83907" y="-38608"/>
              <a:ext cx="1477996" cy="1477996"/>
            </a:xfrm>
            <a:prstGeom prst="rect">
              <a:avLst/>
            </a:prstGeom>
          </p:spPr>
        </p:pic>
        <p:pic>
          <p:nvPicPr>
            <p:cNvPr id="41" name="Graphic 40" descr="Deciduous tree">
              <a:extLst>
                <a:ext uri="{FF2B5EF4-FFF2-40B4-BE49-F238E27FC236}">
                  <a16:creationId xmlns:a16="http://schemas.microsoft.com/office/drawing/2014/main" id="{E749630F-3820-8242-A76C-591F7B119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-1" r="13698" b="-10230"/>
            <a:stretch/>
          </p:blipFill>
          <p:spPr>
            <a:xfrm>
              <a:off x="8673180" y="3606602"/>
              <a:ext cx="3518821" cy="4494393"/>
            </a:xfrm>
            <a:prstGeom prst="rect">
              <a:avLst/>
            </a:prstGeom>
          </p:spPr>
        </p:pic>
        <p:pic>
          <p:nvPicPr>
            <p:cNvPr id="33" name="Graphic 32" descr="Deciduous tree">
              <a:extLst>
                <a:ext uri="{FF2B5EF4-FFF2-40B4-BE49-F238E27FC236}">
                  <a16:creationId xmlns:a16="http://schemas.microsoft.com/office/drawing/2014/main" id="{3DE4112B-7993-3E47-A5A5-423C9865C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57370" y="1547457"/>
              <a:ext cx="2678204" cy="2678204"/>
            </a:xfrm>
            <a:prstGeom prst="rect">
              <a:avLst/>
            </a:prstGeom>
          </p:spPr>
        </p:pic>
        <p:pic>
          <p:nvPicPr>
            <p:cNvPr id="5" name="Graphic 4" descr="Snake">
              <a:extLst>
                <a:ext uri="{FF2B5EF4-FFF2-40B4-BE49-F238E27FC236}">
                  <a16:creationId xmlns:a16="http://schemas.microsoft.com/office/drawing/2014/main" id="{7FCCF932-4995-6E45-8F83-1ABEDD6F7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0019" y="4127031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Bats">
              <a:extLst>
                <a:ext uri="{FF2B5EF4-FFF2-40B4-BE49-F238E27FC236}">
                  <a16:creationId xmlns:a16="http://schemas.microsoft.com/office/drawing/2014/main" id="{34FBC312-1677-3E46-A12E-C6BD4A07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48526" y="-78616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Rabbit">
              <a:extLst>
                <a:ext uri="{FF2B5EF4-FFF2-40B4-BE49-F238E27FC236}">
                  <a16:creationId xmlns:a16="http://schemas.microsoft.com/office/drawing/2014/main" id="{41693DE9-D291-0345-9906-5F817FC15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66866" y="1177395"/>
              <a:ext cx="598741" cy="598741"/>
            </a:xfrm>
            <a:prstGeom prst="rect">
              <a:avLst/>
            </a:prstGeom>
          </p:spPr>
        </p:pic>
        <p:pic>
          <p:nvPicPr>
            <p:cNvPr id="11" name="Graphic 10" descr="Hummingbird">
              <a:extLst>
                <a:ext uri="{FF2B5EF4-FFF2-40B4-BE49-F238E27FC236}">
                  <a16:creationId xmlns:a16="http://schemas.microsoft.com/office/drawing/2014/main" id="{E97085F7-B39F-634F-878E-6724FE2FF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028092" y="57240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Sparrow">
              <a:extLst>
                <a:ext uri="{FF2B5EF4-FFF2-40B4-BE49-F238E27FC236}">
                  <a16:creationId xmlns:a16="http://schemas.microsoft.com/office/drawing/2014/main" id="{BB6280A0-7518-D849-B824-19DB564E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42960" y="2210208"/>
              <a:ext cx="598989" cy="598989"/>
            </a:xfrm>
            <a:prstGeom prst="rect">
              <a:avLst/>
            </a:prstGeom>
          </p:spPr>
        </p:pic>
        <p:pic>
          <p:nvPicPr>
            <p:cNvPr id="19" name="Graphic 18" descr="Bug">
              <a:extLst>
                <a:ext uri="{FF2B5EF4-FFF2-40B4-BE49-F238E27FC236}">
                  <a16:creationId xmlns:a16="http://schemas.microsoft.com/office/drawing/2014/main" id="{277B0108-301E-B74A-93DA-B763903AC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535989">
              <a:off x="9031412" y="3794613"/>
              <a:ext cx="312871" cy="312871"/>
            </a:xfrm>
            <a:prstGeom prst="rect">
              <a:avLst/>
            </a:prstGeom>
          </p:spPr>
        </p:pic>
        <p:pic>
          <p:nvPicPr>
            <p:cNvPr id="21" name="Graphic 20" descr="Ladybug">
              <a:extLst>
                <a:ext uri="{FF2B5EF4-FFF2-40B4-BE49-F238E27FC236}">
                  <a16:creationId xmlns:a16="http://schemas.microsoft.com/office/drawing/2014/main" id="{38900012-B0D8-F34E-B92E-1B0BE7B5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639824">
              <a:off x="9006617" y="2323121"/>
              <a:ext cx="265078" cy="265078"/>
            </a:xfrm>
            <a:prstGeom prst="rect">
              <a:avLst/>
            </a:prstGeom>
          </p:spPr>
        </p:pic>
        <p:pic>
          <p:nvPicPr>
            <p:cNvPr id="23" name="Graphic 22" descr="Bee">
              <a:extLst>
                <a:ext uri="{FF2B5EF4-FFF2-40B4-BE49-F238E27FC236}">
                  <a16:creationId xmlns:a16="http://schemas.microsoft.com/office/drawing/2014/main" id="{E55076FD-E79D-9449-9406-6CD427254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9998019">
              <a:off x="11749738" y="2273979"/>
              <a:ext cx="404593" cy="404593"/>
            </a:xfrm>
            <a:prstGeom prst="rect">
              <a:avLst/>
            </a:prstGeom>
          </p:spPr>
        </p:pic>
        <p:pic>
          <p:nvPicPr>
            <p:cNvPr id="25" name="Graphic 24" descr="Grasshopper">
              <a:extLst>
                <a:ext uri="{FF2B5EF4-FFF2-40B4-BE49-F238E27FC236}">
                  <a16:creationId xmlns:a16="http://schemas.microsoft.com/office/drawing/2014/main" id="{677B783E-76B9-414C-A6DD-29086B08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683085" y="3730066"/>
              <a:ext cx="318738" cy="318738"/>
            </a:xfrm>
            <a:prstGeom prst="rect">
              <a:avLst/>
            </a:prstGeom>
          </p:spPr>
        </p:pic>
        <p:pic>
          <p:nvPicPr>
            <p:cNvPr id="27" name="Graphic 26" descr="Caterpillar">
              <a:extLst>
                <a:ext uri="{FF2B5EF4-FFF2-40B4-BE49-F238E27FC236}">
                  <a16:creationId xmlns:a16="http://schemas.microsoft.com/office/drawing/2014/main" id="{F52E7025-8DB6-364E-845B-DC8BEFF4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50019" y="7265844"/>
              <a:ext cx="710322" cy="710322"/>
            </a:xfrm>
            <a:prstGeom prst="rect">
              <a:avLst/>
            </a:prstGeom>
          </p:spPr>
        </p:pic>
        <p:pic>
          <p:nvPicPr>
            <p:cNvPr id="29" name="Graphic 28" descr="Butterfly">
              <a:extLst>
                <a:ext uri="{FF2B5EF4-FFF2-40B4-BE49-F238E27FC236}">
                  <a16:creationId xmlns:a16="http://schemas.microsoft.com/office/drawing/2014/main" id="{6040CF8B-0483-5F45-B079-A3AE811C7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236541" y="2232491"/>
              <a:ext cx="688039" cy="688039"/>
            </a:xfrm>
            <a:prstGeom prst="rect">
              <a:avLst/>
            </a:prstGeom>
          </p:spPr>
        </p:pic>
        <p:pic>
          <p:nvPicPr>
            <p:cNvPr id="37" name="Graphic 36" descr="Flower">
              <a:extLst>
                <a:ext uri="{FF2B5EF4-FFF2-40B4-BE49-F238E27FC236}">
                  <a16:creationId xmlns:a16="http://schemas.microsoft.com/office/drawing/2014/main" id="{BD9E0B7F-8B2B-D647-96A0-1452BBFC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417494" y="2530362"/>
              <a:ext cx="494667" cy="494667"/>
            </a:xfrm>
            <a:prstGeom prst="rect">
              <a:avLst/>
            </a:prstGeom>
          </p:spPr>
        </p:pic>
        <p:pic>
          <p:nvPicPr>
            <p:cNvPr id="15" name="Graphic 14" descr="Deer">
              <a:extLst>
                <a:ext uri="{FF2B5EF4-FFF2-40B4-BE49-F238E27FC236}">
                  <a16:creationId xmlns:a16="http://schemas.microsoft.com/office/drawing/2014/main" id="{5B69A789-9944-9E42-872C-E226C16A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154855" y="775653"/>
              <a:ext cx="889256" cy="889256"/>
            </a:xfrm>
            <a:prstGeom prst="rect">
              <a:avLst/>
            </a:prstGeom>
          </p:spPr>
        </p:pic>
        <p:pic>
          <p:nvPicPr>
            <p:cNvPr id="43" name="Graphic 42" descr="Flower">
              <a:extLst>
                <a:ext uri="{FF2B5EF4-FFF2-40B4-BE49-F238E27FC236}">
                  <a16:creationId xmlns:a16="http://schemas.microsoft.com/office/drawing/2014/main" id="{C8AE61F6-F96D-C941-82AC-7254C5001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195350" y="2981403"/>
              <a:ext cx="494667" cy="494667"/>
            </a:xfrm>
            <a:prstGeom prst="rect">
              <a:avLst/>
            </a:prstGeom>
          </p:spPr>
        </p:pic>
        <p:pic>
          <p:nvPicPr>
            <p:cNvPr id="44" name="Graphic 43" descr="Flower">
              <a:extLst>
                <a:ext uri="{FF2B5EF4-FFF2-40B4-BE49-F238E27FC236}">
                  <a16:creationId xmlns:a16="http://schemas.microsoft.com/office/drawing/2014/main" id="{E7600985-0D62-F04E-9D28-C8D0E4B8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751694" y="2681466"/>
              <a:ext cx="494667" cy="494667"/>
            </a:xfrm>
            <a:prstGeom prst="rect">
              <a:avLst/>
            </a:prstGeom>
          </p:spPr>
        </p:pic>
        <p:pic>
          <p:nvPicPr>
            <p:cNvPr id="45" name="Graphic 44" descr="Flower">
              <a:extLst>
                <a:ext uri="{FF2B5EF4-FFF2-40B4-BE49-F238E27FC236}">
                  <a16:creationId xmlns:a16="http://schemas.microsoft.com/office/drawing/2014/main" id="{1D77DE60-6AFA-C641-9CE0-A01D6306C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671829" y="3108152"/>
              <a:ext cx="494667" cy="494667"/>
            </a:xfrm>
            <a:prstGeom prst="rect">
              <a:avLst/>
            </a:prstGeom>
          </p:spPr>
        </p:pic>
        <p:pic>
          <p:nvPicPr>
            <p:cNvPr id="46" name="Graphic 45" descr="Flower">
              <a:extLst>
                <a:ext uri="{FF2B5EF4-FFF2-40B4-BE49-F238E27FC236}">
                  <a16:creationId xmlns:a16="http://schemas.microsoft.com/office/drawing/2014/main" id="{0B69D1A9-28E7-A244-A3D4-AF1F213AE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976407" y="1899080"/>
              <a:ext cx="325498" cy="325498"/>
            </a:xfrm>
            <a:prstGeom prst="rect">
              <a:avLst/>
            </a:prstGeom>
          </p:spPr>
        </p:pic>
        <p:pic>
          <p:nvPicPr>
            <p:cNvPr id="47" name="Graphic 46" descr="Flower">
              <a:extLst>
                <a:ext uri="{FF2B5EF4-FFF2-40B4-BE49-F238E27FC236}">
                  <a16:creationId xmlns:a16="http://schemas.microsoft.com/office/drawing/2014/main" id="{1D1EF352-D334-E64D-AFE5-8066E4EC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373522" y="1784983"/>
              <a:ext cx="325498" cy="325498"/>
            </a:xfrm>
            <a:prstGeom prst="rect">
              <a:avLst/>
            </a:prstGeom>
          </p:spPr>
        </p:pic>
        <p:pic>
          <p:nvPicPr>
            <p:cNvPr id="48" name="Graphic 47" descr="Flower">
              <a:extLst>
                <a:ext uri="{FF2B5EF4-FFF2-40B4-BE49-F238E27FC236}">
                  <a16:creationId xmlns:a16="http://schemas.microsoft.com/office/drawing/2014/main" id="{9C2DF447-5D78-1743-9FDD-BEBDF722F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741629" y="1698159"/>
              <a:ext cx="325498" cy="325498"/>
            </a:xfrm>
            <a:prstGeom prst="rect">
              <a:avLst/>
            </a:prstGeom>
          </p:spPr>
        </p:pic>
        <p:pic>
          <p:nvPicPr>
            <p:cNvPr id="49" name="Graphic 48" descr="Flower">
              <a:extLst>
                <a:ext uri="{FF2B5EF4-FFF2-40B4-BE49-F238E27FC236}">
                  <a16:creationId xmlns:a16="http://schemas.microsoft.com/office/drawing/2014/main" id="{2F3306A1-A54F-B74F-9DA6-87CD174F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699020" y="2057216"/>
              <a:ext cx="325498" cy="325498"/>
            </a:xfrm>
            <a:prstGeom prst="rect">
              <a:avLst/>
            </a:prstGeom>
          </p:spPr>
        </p:pic>
        <p:pic>
          <p:nvPicPr>
            <p:cNvPr id="50" name="Graphic 49" descr="Flower">
              <a:extLst>
                <a:ext uri="{FF2B5EF4-FFF2-40B4-BE49-F238E27FC236}">
                  <a16:creationId xmlns:a16="http://schemas.microsoft.com/office/drawing/2014/main" id="{1954F1D8-FC6B-CD40-9583-B6FE099A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249074" y="1722494"/>
              <a:ext cx="325498" cy="325498"/>
            </a:xfrm>
            <a:prstGeom prst="rect">
              <a:avLst/>
            </a:prstGeom>
          </p:spPr>
        </p:pic>
        <p:pic>
          <p:nvPicPr>
            <p:cNvPr id="51" name="Graphic 50" descr="Sparrow">
              <a:extLst>
                <a:ext uri="{FF2B5EF4-FFF2-40B4-BE49-F238E27FC236}">
                  <a16:creationId xmlns:a16="http://schemas.microsoft.com/office/drawing/2014/main" id="{EF0199B9-7805-134D-9BA0-97BC70F5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9249074" y="5424587"/>
              <a:ext cx="598989" cy="598989"/>
            </a:xfrm>
            <a:prstGeom prst="rect">
              <a:avLst/>
            </a:prstGeom>
          </p:spPr>
        </p:pic>
        <p:pic>
          <p:nvPicPr>
            <p:cNvPr id="52" name="Graphic 51" descr="Bee">
              <a:extLst>
                <a:ext uri="{FF2B5EF4-FFF2-40B4-BE49-F238E27FC236}">
                  <a16:creationId xmlns:a16="http://schemas.microsoft.com/office/drawing/2014/main" id="{39C9D000-94F7-7942-864F-67AF03B8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737018">
              <a:off x="8484665" y="1561905"/>
              <a:ext cx="272508" cy="272508"/>
            </a:xfrm>
            <a:prstGeom prst="rect">
              <a:avLst/>
            </a:prstGeom>
          </p:spPr>
        </p:pic>
        <p:pic>
          <p:nvPicPr>
            <p:cNvPr id="53" name="Graphic 52" descr="Ladybug">
              <a:extLst>
                <a:ext uri="{FF2B5EF4-FFF2-40B4-BE49-F238E27FC236}">
                  <a16:creationId xmlns:a16="http://schemas.microsoft.com/office/drawing/2014/main" id="{F2785102-787D-594A-A525-1891B0313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7840251">
              <a:off x="9312300" y="7628246"/>
              <a:ext cx="265077" cy="265077"/>
            </a:xfrm>
            <a:prstGeom prst="rect">
              <a:avLst/>
            </a:prstGeom>
          </p:spPr>
        </p:pic>
        <p:pic>
          <p:nvPicPr>
            <p:cNvPr id="54" name="Graphic 53" descr="Bug">
              <a:extLst>
                <a:ext uri="{FF2B5EF4-FFF2-40B4-BE49-F238E27FC236}">
                  <a16:creationId xmlns:a16="http://schemas.microsoft.com/office/drawing/2014/main" id="{8E0DF0F9-BB1E-DF4E-AA44-07A72943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0142181">
              <a:off x="11789854" y="3869715"/>
              <a:ext cx="312871" cy="312871"/>
            </a:xfrm>
            <a:prstGeom prst="rect">
              <a:avLst/>
            </a:prstGeom>
          </p:spPr>
        </p:pic>
        <p:pic>
          <p:nvPicPr>
            <p:cNvPr id="55" name="Graphic 54" descr="Bug">
              <a:extLst>
                <a:ext uri="{FF2B5EF4-FFF2-40B4-BE49-F238E27FC236}">
                  <a16:creationId xmlns:a16="http://schemas.microsoft.com/office/drawing/2014/main" id="{DC38810A-1CEA-7C4D-81DD-648DBFD2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7703021">
              <a:off x="9653589" y="6493831"/>
              <a:ext cx="241595" cy="241595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92EEB3-13CE-3C43-B5EC-087DB122F61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532354" y="3660810"/>
              <a:ext cx="91272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ciduous tree">
              <a:extLst>
                <a:ext uri="{FF2B5EF4-FFF2-40B4-BE49-F238E27FC236}">
                  <a16:creationId xmlns:a16="http://schemas.microsoft.com/office/drawing/2014/main" id="{8FAA4710-715D-BB40-BBDF-BCC58321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9948" y="-12585"/>
              <a:ext cx="1477996" cy="1477996"/>
            </a:xfrm>
            <a:prstGeom prst="rect">
              <a:avLst/>
            </a:prstGeom>
          </p:spPr>
        </p:pic>
        <p:pic>
          <p:nvPicPr>
            <p:cNvPr id="77" name="Graphic 76" descr="Deciduous tree">
              <a:extLst>
                <a:ext uri="{FF2B5EF4-FFF2-40B4-BE49-F238E27FC236}">
                  <a16:creationId xmlns:a16="http://schemas.microsoft.com/office/drawing/2014/main" id="{452393EF-B45A-9E44-BF1B-1DFC82667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3698" b="-5628"/>
            <a:stretch/>
          </p:blipFill>
          <p:spPr>
            <a:xfrm>
              <a:off x="2549221" y="3632625"/>
              <a:ext cx="3518821" cy="4306761"/>
            </a:xfrm>
            <a:prstGeom prst="rect">
              <a:avLst/>
            </a:prstGeom>
          </p:spPr>
        </p:pic>
        <p:pic>
          <p:nvPicPr>
            <p:cNvPr id="78" name="Graphic 77" descr="Deciduous tree">
              <a:extLst>
                <a:ext uri="{FF2B5EF4-FFF2-40B4-BE49-F238E27FC236}">
                  <a16:creationId xmlns:a16="http://schemas.microsoft.com/office/drawing/2014/main" id="{BED9B843-8C62-C346-A675-34350221D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11" y="1573480"/>
              <a:ext cx="2678204" cy="2678204"/>
            </a:xfrm>
            <a:prstGeom prst="rect">
              <a:avLst/>
            </a:prstGeom>
          </p:spPr>
        </p:pic>
        <p:pic>
          <p:nvPicPr>
            <p:cNvPr id="79" name="Graphic 78" descr="Sparrow">
              <a:extLst>
                <a:ext uri="{FF2B5EF4-FFF2-40B4-BE49-F238E27FC236}">
                  <a16:creationId xmlns:a16="http://schemas.microsoft.com/office/drawing/2014/main" id="{A1BFA231-A7B9-5743-A926-5EA831D64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19001" y="2236231"/>
              <a:ext cx="598989" cy="598989"/>
            </a:xfrm>
            <a:prstGeom prst="rect">
              <a:avLst/>
            </a:prstGeom>
          </p:spPr>
        </p:pic>
        <p:pic>
          <p:nvPicPr>
            <p:cNvPr id="80" name="Graphic 79" descr="Bug">
              <a:extLst>
                <a:ext uri="{FF2B5EF4-FFF2-40B4-BE49-F238E27FC236}">
                  <a16:creationId xmlns:a16="http://schemas.microsoft.com/office/drawing/2014/main" id="{D2DE5CFA-17D4-2447-B919-7EBCE3E1D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535989">
              <a:off x="2907453" y="3820636"/>
              <a:ext cx="312871" cy="312871"/>
            </a:xfrm>
            <a:prstGeom prst="rect">
              <a:avLst/>
            </a:prstGeom>
          </p:spPr>
        </p:pic>
        <p:pic>
          <p:nvPicPr>
            <p:cNvPr id="81" name="Graphic 80" descr="Grasshopper">
              <a:extLst>
                <a:ext uri="{FF2B5EF4-FFF2-40B4-BE49-F238E27FC236}">
                  <a16:creationId xmlns:a16="http://schemas.microsoft.com/office/drawing/2014/main" id="{B363A269-466A-D840-9DCD-AD9B2D329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559126" y="3756089"/>
              <a:ext cx="318738" cy="318738"/>
            </a:xfrm>
            <a:prstGeom prst="rect">
              <a:avLst/>
            </a:prstGeom>
          </p:spPr>
        </p:pic>
        <p:pic>
          <p:nvPicPr>
            <p:cNvPr id="82" name="Graphic 81" descr="Sparrow">
              <a:extLst>
                <a:ext uri="{FF2B5EF4-FFF2-40B4-BE49-F238E27FC236}">
                  <a16:creationId xmlns:a16="http://schemas.microsoft.com/office/drawing/2014/main" id="{901D9694-FCBE-6744-9D7A-A02AB67E5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3125115" y="5450610"/>
              <a:ext cx="598989" cy="598989"/>
            </a:xfrm>
            <a:prstGeom prst="rect">
              <a:avLst/>
            </a:prstGeom>
          </p:spPr>
        </p:pic>
        <p:pic>
          <p:nvPicPr>
            <p:cNvPr id="83" name="Graphic 82" descr="Bug">
              <a:extLst>
                <a:ext uri="{FF2B5EF4-FFF2-40B4-BE49-F238E27FC236}">
                  <a16:creationId xmlns:a16="http://schemas.microsoft.com/office/drawing/2014/main" id="{A220631E-1D26-4D49-A68A-52273588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0142181">
              <a:off x="5665895" y="3895738"/>
              <a:ext cx="312871" cy="312871"/>
            </a:xfrm>
            <a:prstGeom prst="rect">
              <a:avLst/>
            </a:prstGeom>
          </p:spPr>
        </p:pic>
        <p:pic>
          <p:nvPicPr>
            <p:cNvPr id="84" name="Graphic 83" descr="Bug">
              <a:extLst>
                <a:ext uri="{FF2B5EF4-FFF2-40B4-BE49-F238E27FC236}">
                  <a16:creationId xmlns:a16="http://schemas.microsoft.com/office/drawing/2014/main" id="{C34A0D33-EB95-C24D-AEF1-49D3DBF11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7703021">
              <a:off x="3529630" y="6519854"/>
              <a:ext cx="241595" cy="241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717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B21C27-CADD-3F44-BB48-0112CBB1385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1145565" y="1981948"/>
            <a:ext cx="9149128" cy="5174975"/>
            <a:chOff x="33679" y="0"/>
            <a:chExt cx="1212464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CC32C4-C7D0-5C45-98E9-8378A4C9F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9" y="0"/>
              <a:ext cx="12124641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06DB03-9498-C14F-A54F-916ACDC33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214"/>
            <a:stretch/>
          </p:blipFill>
          <p:spPr>
            <a:xfrm>
              <a:off x="9991316" y="3732756"/>
              <a:ext cx="2167004" cy="156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8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385CF7-93DC-6B44-951E-2E5AD2B936D5}"/>
              </a:ext>
            </a:extLst>
          </p:cNvPr>
          <p:cNvGrpSpPr/>
          <p:nvPr/>
        </p:nvGrpSpPr>
        <p:grpSpPr>
          <a:xfrm rot="5400000">
            <a:off x="-1143000" y="1142999"/>
            <a:ext cx="9143999" cy="6858002"/>
            <a:chOff x="1634647" y="0"/>
            <a:chExt cx="8922707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A4E4868-6E8F-5546-B4E0-21595D6D0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92" t="9498" r="7747" b="31120"/>
            <a:stretch/>
          </p:blipFill>
          <p:spPr>
            <a:xfrm>
              <a:off x="1634647" y="0"/>
              <a:ext cx="8922707" cy="6858000"/>
            </a:xfrm>
            <a:prstGeom prst="round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353DE9-9A90-8D4E-9885-246B282CC4EE}"/>
                </a:ext>
              </a:extLst>
            </p:cNvPr>
            <p:cNvSpPr txBox="1"/>
            <p:nvPr/>
          </p:nvSpPr>
          <p:spPr>
            <a:xfrm>
              <a:off x="2267212" y="1121617"/>
              <a:ext cx="1252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Pot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B332B0-D256-344A-B0FA-A0F2FD7293FA}"/>
                </a:ext>
              </a:extLst>
            </p:cNvPr>
            <p:cNvSpPr txBox="1"/>
            <p:nvPr/>
          </p:nvSpPr>
          <p:spPr>
            <a:xfrm>
              <a:off x="2267210" y="1594732"/>
              <a:ext cx="494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Species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2B9B1F-C8BD-FF4F-A16B-1FC012B23884}"/>
                </a:ext>
              </a:extLst>
            </p:cNvPr>
            <p:cNvSpPr txBox="1"/>
            <p:nvPr/>
          </p:nvSpPr>
          <p:spPr>
            <a:xfrm>
              <a:off x="2267209" y="2522805"/>
              <a:ext cx="160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Height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075263-6D77-C843-A7A3-9F3BAF6D9F63}"/>
                </a:ext>
              </a:extLst>
            </p:cNvPr>
            <p:cNvSpPr txBox="1"/>
            <p:nvPr/>
          </p:nvSpPr>
          <p:spPr>
            <a:xfrm>
              <a:off x="2267210" y="2037697"/>
              <a:ext cx="2204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Fungicide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C9D90D-32D4-5046-985C-1B9840DB8976}"/>
                </a:ext>
              </a:extLst>
            </p:cNvPr>
            <p:cNvSpPr txBox="1"/>
            <p:nvPr/>
          </p:nvSpPr>
          <p:spPr>
            <a:xfrm>
              <a:off x="2267208" y="2980509"/>
              <a:ext cx="2505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Leaf weight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F8C279-CDE9-0441-AE3B-BE6AEA5DE64D}"/>
                </a:ext>
              </a:extLst>
            </p:cNvPr>
            <p:cNvSpPr txBox="1"/>
            <p:nvPr/>
          </p:nvSpPr>
          <p:spPr>
            <a:xfrm>
              <a:off x="2267213" y="3449494"/>
              <a:ext cx="2079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Leaf area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87373C-0F4C-CB48-ABCB-2F076DB55B5C}"/>
                </a:ext>
              </a:extLst>
            </p:cNvPr>
            <p:cNvSpPr txBox="1"/>
            <p:nvPr/>
          </p:nvSpPr>
          <p:spPr>
            <a:xfrm>
              <a:off x="2267209" y="660636"/>
              <a:ext cx="3570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Group members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0C3CFF-DFFE-9F40-9014-34F0B36C6CBD}"/>
                </a:ext>
              </a:extLst>
            </p:cNvPr>
            <p:cNvSpPr txBox="1"/>
            <p:nvPr/>
          </p:nvSpPr>
          <p:spPr>
            <a:xfrm>
              <a:off x="2267211" y="5245685"/>
              <a:ext cx="2505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Hypothesis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5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DD42508-D194-A040-8BA3-02806C636C35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1151370" y="1151368"/>
            <a:ext cx="9160738" cy="6858002"/>
            <a:chOff x="1" y="-902837"/>
            <a:chExt cx="12192000" cy="91272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C91581-00C3-094A-8441-3EE144685961}"/>
                </a:ext>
              </a:extLst>
            </p:cNvPr>
            <p:cNvSpPr/>
            <p:nvPr/>
          </p:nvSpPr>
          <p:spPr>
            <a:xfrm>
              <a:off x="1" y="-902834"/>
              <a:ext cx="12192000" cy="9127293"/>
            </a:xfrm>
            <a:prstGeom prst="rect">
              <a:avLst/>
            </a:prstGeom>
            <a:gradFill flip="none" rotWithShape="1">
              <a:gsLst>
                <a:gs pos="21000">
                  <a:srgbClr val="A7B052"/>
                </a:gs>
                <a:gs pos="100000">
                  <a:srgbClr val="8BA856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/>
            </a:p>
          </p:txBody>
        </p:sp>
        <p:pic>
          <p:nvPicPr>
            <p:cNvPr id="42" name="Graphic 41" descr="Deciduous tree">
              <a:extLst>
                <a:ext uri="{FF2B5EF4-FFF2-40B4-BE49-F238E27FC236}">
                  <a16:creationId xmlns:a16="http://schemas.microsoft.com/office/drawing/2014/main" id="{B21A5601-5C1D-BF4C-AF03-1C5458CB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83907" y="-38608"/>
              <a:ext cx="1477996" cy="1477996"/>
            </a:xfrm>
            <a:prstGeom prst="rect">
              <a:avLst/>
            </a:prstGeom>
          </p:spPr>
        </p:pic>
        <p:pic>
          <p:nvPicPr>
            <p:cNvPr id="41" name="Graphic 40" descr="Deciduous tree">
              <a:extLst>
                <a:ext uri="{FF2B5EF4-FFF2-40B4-BE49-F238E27FC236}">
                  <a16:creationId xmlns:a16="http://schemas.microsoft.com/office/drawing/2014/main" id="{E749630F-3820-8242-A76C-591F7B119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-1" r="13698" b="-10230"/>
            <a:stretch/>
          </p:blipFill>
          <p:spPr>
            <a:xfrm>
              <a:off x="8673180" y="3606602"/>
              <a:ext cx="3518821" cy="4494393"/>
            </a:xfrm>
            <a:prstGeom prst="rect">
              <a:avLst/>
            </a:prstGeom>
          </p:spPr>
        </p:pic>
        <p:pic>
          <p:nvPicPr>
            <p:cNvPr id="33" name="Graphic 32" descr="Deciduous tree">
              <a:extLst>
                <a:ext uri="{FF2B5EF4-FFF2-40B4-BE49-F238E27FC236}">
                  <a16:creationId xmlns:a16="http://schemas.microsoft.com/office/drawing/2014/main" id="{3DE4112B-7993-3E47-A5A5-423C9865C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57370" y="1547457"/>
              <a:ext cx="2678204" cy="2678204"/>
            </a:xfrm>
            <a:prstGeom prst="rect">
              <a:avLst/>
            </a:prstGeom>
          </p:spPr>
        </p:pic>
        <p:pic>
          <p:nvPicPr>
            <p:cNvPr id="5" name="Graphic 4" descr="Snake">
              <a:extLst>
                <a:ext uri="{FF2B5EF4-FFF2-40B4-BE49-F238E27FC236}">
                  <a16:creationId xmlns:a16="http://schemas.microsoft.com/office/drawing/2014/main" id="{7FCCF932-4995-6E45-8F83-1ABEDD6F7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50019" y="4127031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Bats">
              <a:extLst>
                <a:ext uri="{FF2B5EF4-FFF2-40B4-BE49-F238E27FC236}">
                  <a16:creationId xmlns:a16="http://schemas.microsoft.com/office/drawing/2014/main" id="{34FBC312-1677-3E46-A12E-C6BD4A07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48526" y="-78616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Rabbit">
              <a:extLst>
                <a:ext uri="{FF2B5EF4-FFF2-40B4-BE49-F238E27FC236}">
                  <a16:creationId xmlns:a16="http://schemas.microsoft.com/office/drawing/2014/main" id="{41693DE9-D291-0345-9906-5F817FC15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66866" y="1177395"/>
              <a:ext cx="598741" cy="598741"/>
            </a:xfrm>
            <a:prstGeom prst="rect">
              <a:avLst/>
            </a:prstGeom>
          </p:spPr>
        </p:pic>
        <p:pic>
          <p:nvPicPr>
            <p:cNvPr id="11" name="Graphic 10" descr="Hummingbird">
              <a:extLst>
                <a:ext uri="{FF2B5EF4-FFF2-40B4-BE49-F238E27FC236}">
                  <a16:creationId xmlns:a16="http://schemas.microsoft.com/office/drawing/2014/main" id="{E97085F7-B39F-634F-878E-6724FE2FF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028092" y="57240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Sparrow">
              <a:extLst>
                <a:ext uri="{FF2B5EF4-FFF2-40B4-BE49-F238E27FC236}">
                  <a16:creationId xmlns:a16="http://schemas.microsoft.com/office/drawing/2014/main" id="{BB6280A0-7518-D849-B824-19DB564E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42960" y="2210208"/>
              <a:ext cx="598989" cy="598989"/>
            </a:xfrm>
            <a:prstGeom prst="rect">
              <a:avLst/>
            </a:prstGeom>
          </p:spPr>
        </p:pic>
        <p:pic>
          <p:nvPicPr>
            <p:cNvPr id="19" name="Graphic 18" descr="Bug">
              <a:extLst>
                <a:ext uri="{FF2B5EF4-FFF2-40B4-BE49-F238E27FC236}">
                  <a16:creationId xmlns:a16="http://schemas.microsoft.com/office/drawing/2014/main" id="{277B0108-301E-B74A-93DA-B763903AC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535989">
              <a:off x="9031412" y="3794613"/>
              <a:ext cx="312871" cy="312871"/>
            </a:xfrm>
            <a:prstGeom prst="rect">
              <a:avLst/>
            </a:prstGeom>
          </p:spPr>
        </p:pic>
        <p:pic>
          <p:nvPicPr>
            <p:cNvPr id="21" name="Graphic 20" descr="Ladybug">
              <a:extLst>
                <a:ext uri="{FF2B5EF4-FFF2-40B4-BE49-F238E27FC236}">
                  <a16:creationId xmlns:a16="http://schemas.microsoft.com/office/drawing/2014/main" id="{38900012-B0D8-F34E-B92E-1B0BE7B5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639824">
              <a:off x="9006617" y="2323121"/>
              <a:ext cx="265078" cy="265078"/>
            </a:xfrm>
            <a:prstGeom prst="rect">
              <a:avLst/>
            </a:prstGeom>
          </p:spPr>
        </p:pic>
        <p:pic>
          <p:nvPicPr>
            <p:cNvPr id="23" name="Graphic 22" descr="Bee">
              <a:extLst>
                <a:ext uri="{FF2B5EF4-FFF2-40B4-BE49-F238E27FC236}">
                  <a16:creationId xmlns:a16="http://schemas.microsoft.com/office/drawing/2014/main" id="{E55076FD-E79D-9449-9406-6CD427254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9998019">
              <a:off x="11749738" y="2273979"/>
              <a:ext cx="404593" cy="404593"/>
            </a:xfrm>
            <a:prstGeom prst="rect">
              <a:avLst/>
            </a:prstGeom>
          </p:spPr>
        </p:pic>
        <p:pic>
          <p:nvPicPr>
            <p:cNvPr id="25" name="Graphic 24" descr="Grasshopper">
              <a:extLst>
                <a:ext uri="{FF2B5EF4-FFF2-40B4-BE49-F238E27FC236}">
                  <a16:creationId xmlns:a16="http://schemas.microsoft.com/office/drawing/2014/main" id="{677B783E-76B9-414C-A6DD-29086B08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683085" y="3730066"/>
              <a:ext cx="318738" cy="318738"/>
            </a:xfrm>
            <a:prstGeom prst="rect">
              <a:avLst/>
            </a:prstGeom>
          </p:spPr>
        </p:pic>
        <p:pic>
          <p:nvPicPr>
            <p:cNvPr id="27" name="Graphic 26" descr="Caterpillar">
              <a:extLst>
                <a:ext uri="{FF2B5EF4-FFF2-40B4-BE49-F238E27FC236}">
                  <a16:creationId xmlns:a16="http://schemas.microsoft.com/office/drawing/2014/main" id="{F52E7025-8DB6-364E-845B-DC8BEFF4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50019" y="7265844"/>
              <a:ext cx="710322" cy="710322"/>
            </a:xfrm>
            <a:prstGeom prst="rect">
              <a:avLst/>
            </a:prstGeom>
          </p:spPr>
        </p:pic>
        <p:pic>
          <p:nvPicPr>
            <p:cNvPr id="29" name="Graphic 28" descr="Butterfly">
              <a:extLst>
                <a:ext uri="{FF2B5EF4-FFF2-40B4-BE49-F238E27FC236}">
                  <a16:creationId xmlns:a16="http://schemas.microsoft.com/office/drawing/2014/main" id="{6040CF8B-0483-5F45-B079-A3AE811C7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236541" y="2232491"/>
              <a:ext cx="688039" cy="688039"/>
            </a:xfrm>
            <a:prstGeom prst="rect">
              <a:avLst/>
            </a:prstGeom>
          </p:spPr>
        </p:pic>
        <p:pic>
          <p:nvPicPr>
            <p:cNvPr id="37" name="Graphic 36" descr="Flower">
              <a:extLst>
                <a:ext uri="{FF2B5EF4-FFF2-40B4-BE49-F238E27FC236}">
                  <a16:creationId xmlns:a16="http://schemas.microsoft.com/office/drawing/2014/main" id="{BD9E0B7F-8B2B-D647-96A0-1452BBFC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417494" y="2530362"/>
              <a:ext cx="494667" cy="494667"/>
            </a:xfrm>
            <a:prstGeom prst="rect">
              <a:avLst/>
            </a:prstGeom>
          </p:spPr>
        </p:pic>
        <p:pic>
          <p:nvPicPr>
            <p:cNvPr id="15" name="Graphic 14" descr="Deer">
              <a:extLst>
                <a:ext uri="{FF2B5EF4-FFF2-40B4-BE49-F238E27FC236}">
                  <a16:creationId xmlns:a16="http://schemas.microsoft.com/office/drawing/2014/main" id="{5B69A789-9944-9E42-872C-E226C16A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154855" y="775653"/>
              <a:ext cx="889256" cy="889256"/>
            </a:xfrm>
            <a:prstGeom prst="rect">
              <a:avLst/>
            </a:prstGeom>
          </p:spPr>
        </p:pic>
        <p:pic>
          <p:nvPicPr>
            <p:cNvPr id="43" name="Graphic 42" descr="Flower">
              <a:extLst>
                <a:ext uri="{FF2B5EF4-FFF2-40B4-BE49-F238E27FC236}">
                  <a16:creationId xmlns:a16="http://schemas.microsoft.com/office/drawing/2014/main" id="{C8AE61F6-F96D-C941-82AC-7254C5001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195350" y="2981403"/>
              <a:ext cx="494667" cy="494667"/>
            </a:xfrm>
            <a:prstGeom prst="rect">
              <a:avLst/>
            </a:prstGeom>
          </p:spPr>
        </p:pic>
        <p:pic>
          <p:nvPicPr>
            <p:cNvPr id="44" name="Graphic 43" descr="Flower">
              <a:extLst>
                <a:ext uri="{FF2B5EF4-FFF2-40B4-BE49-F238E27FC236}">
                  <a16:creationId xmlns:a16="http://schemas.microsoft.com/office/drawing/2014/main" id="{E7600985-0D62-F04E-9D28-C8D0E4B8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751694" y="2681466"/>
              <a:ext cx="494667" cy="494667"/>
            </a:xfrm>
            <a:prstGeom prst="rect">
              <a:avLst/>
            </a:prstGeom>
          </p:spPr>
        </p:pic>
        <p:pic>
          <p:nvPicPr>
            <p:cNvPr id="45" name="Graphic 44" descr="Flower">
              <a:extLst>
                <a:ext uri="{FF2B5EF4-FFF2-40B4-BE49-F238E27FC236}">
                  <a16:creationId xmlns:a16="http://schemas.microsoft.com/office/drawing/2014/main" id="{1D77DE60-6AFA-C641-9CE0-A01D6306C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671829" y="3108152"/>
              <a:ext cx="494667" cy="494667"/>
            </a:xfrm>
            <a:prstGeom prst="rect">
              <a:avLst/>
            </a:prstGeom>
          </p:spPr>
        </p:pic>
        <p:pic>
          <p:nvPicPr>
            <p:cNvPr id="46" name="Graphic 45" descr="Flower">
              <a:extLst>
                <a:ext uri="{FF2B5EF4-FFF2-40B4-BE49-F238E27FC236}">
                  <a16:creationId xmlns:a16="http://schemas.microsoft.com/office/drawing/2014/main" id="{0B69D1A9-28E7-A244-A3D4-AF1F213AE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976407" y="1899080"/>
              <a:ext cx="325498" cy="325498"/>
            </a:xfrm>
            <a:prstGeom prst="rect">
              <a:avLst/>
            </a:prstGeom>
          </p:spPr>
        </p:pic>
        <p:pic>
          <p:nvPicPr>
            <p:cNvPr id="47" name="Graphic 46" descr="Flower">
              <a:extLst>
                <a:ext uri="{FF2B5EF4-FFF2-40B4-BE49-F238E27FC236}">
                  <a16:creationId xmlns:a16="http://schemas.microsoft.com/office/drawing/2014/main" id="{1D1EF352-D334-E64D-AFE5-8066E4EC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373522" y="1784983"/>
              <a:ext cx="325498" cy="325498"/>
            </a:xfrm>
            <a:prstGeom prst="rect">
              <a:avLst/>
            </a:prstGeom>
          </p:spPr>
        </p:pic>
        <p:pic>
          <p:nvPicPr>
            <p:cNvPr id="48" name="Graphic 47" descr="Flower">
              <a:extLst>
                <a:ext uri="{FF2B5EF4-FFF2-40B4-BE49-F238E27FC236}">
                  <a16:creationId xmlns:a16="http://schemas.microsoft.com/office/drawing/2014/main" id="{9C2DF447-5D78-1743-9FDD-BEBDF722F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741629" y="1698159"/>
              <a:ext cx="325498" cy="325498"/>
            </a:xfrm>
            <a:prstGeom prst="rect">
              <a:avLst/>
            </a:prstGeom>
          </p:spPr>
        </p:pic>
        <p:pic>
          <p:nvPicPr>
            <p:cNvPr id="49" name="Graphic 48" descr="Flower">
              <a:extLst>
                <a:ext uri="{FF2B5EF4-FFF2-40B4-BE49-F238E27FC236}">
                  <a16:creationId xmlns:a16="http://schemas.microsoft.com/office/drawing/2014/main" id="{2F3306A1-A54F-B74F-9DA6-87CD174F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699020" y="2057216"/>
              <a:ext cx="325498" cy="325498"/>
            </a:xfrm>
            <a:prstGeom prst="rect">
              <a:avLst/>
            </a:prstGeom>
          </p:spPr>
        </p:pic>
        <p:pic>
          <p:nvPicPr>
            <p:cNvPr id="50" name="Graphic 49" descr="Flower">
              <a:extLst>
                <a:ext uri="{FF2B5EF4-FFF2-40B4-BE49-F238E27FC236}">
                  <a16:creationId xmlns:a16="http://schemas.microsoft.com/office/drawing/2014/main" id="{1954F1D8-FC6B-CD40-9583-B6FE099A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249074" y="1722494"/>
              <a:ext cx="325498" cy="325498"/>
            </a:xfrm>
            <a:prstGeom prst="rect">
              <a:avLst/>
            </a:prstGeom>
          </p:spPr>
        </p:pic>
        <p:pic>
          <p:nvPicPr>
            <p:cNvPr id="51" name="Graphic 50" descr="Sparrow">
              <a:extLst>
                <a:ext uri="{FF2B5EF4-FFF2-40B4-BE49-F238E27FC236}">
                  <a16:creationId xmlns:a16="http://schemas.microsoft.com/office/drawing/2014/main" id="{EF0199B9-7805-134D-9BA0-97BC70F5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9249074" y="5424587"/>
              <a:ext cx="598989" cy="598989"/>
            </a:xfrm>
            <a:prstGeom prst="rect">
              <a:avLst/>
            </a:prstGeom>
          </p:spPr>
        </p:pic>
        <p:pic>
          <p:nvPicPr>
            <p:cNvPr id="52" name="Graphic 51" descr="Bee">
              <a:extLst>
                <a:ext uri="{FF2B5EF4-FFF2-40B4-BE49-F238E27FC236}">
                  <a16:creationId xmlns:a16="http://schemas.microsoft.com/office/drawing/2014/main" id="{39C9D000-94F7-7942-864F-67AF03B8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737018">
              <a:off x="8484665" y="1561905"/>
              <a:ext cx="272508" cy="272508"/>
            </a:xfrm>
            <a:prstGeom prst="rect">
              <a:avLst/>
            </a:prstGeom>
          </p:spPr>
        </p:pic>
        <p:pic>
          <p:nvPicPr>
            <p:cNvPr id="53" name="Graphic 52" descr="Ladybug">
              <a:extLst>
                <a:ext uri="{FF2B5EF4-FFF2-40B4-BE49-F238E27FC236}">
                  <a16:creationId xmlns:a16="http://schemas.microsoft.com/office/drawing/2014/main" id="{F2785102-787D-594A-A525-1891B0313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7840251">
              <a:off x="9312300" y="7628246"/>
              <a:ext cx="265077" cy="265077"/>
            </a:xfrm>
            <a:prstGeom prst="rect">
              <a:avLst/>
            </a:prstGeom>
          </p:spPr>
        </p:pic>
        <p:pic>
          <p:nvPicPr>
            <p:cNvPr id="54" name="Graphic 53" descr="Bug">
              <a:extLst>
                <a:ext uri="{FF2B5EF4-FFF2-40B4-BE49-F238E27FC236}">
                  <a16:creationId xmlns:a16="http://schemas.microsoft.com/office/drawing/2014/main" id="{8E0DF0F9-BB1E-DF4E-AA44-07A72943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0142181">
              <a:off x="11789854" y="3869715"/>
              <a:ext cx="312871" cy="312871"/>
            </a:xfrm>
            <a:prstGeom prst="rect">
              <a:avLst/>
            </a:prstGeom>
          </p:spPr>
        </p:pic>
        <p:pic>
          <p:nvPicPr>
            <p:cNvPr id="55" name="Graphic 54" descr="Bug">
              <a:extLst>
                <a:ext uri="{FF2B5EF4-FFF2-40B4-BE49-F238E27FC236}">
                  <a16:creationId xmlns:a16="http://schemas.microsoft.com/office/drawing/2014/main" id="{DC38810A-1CEA-7C4D-81DD-648DBFD2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7703021">
              <a:off x="9653589" y="6493831"/>
              <a:ext cx="241595" cy="241595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92EEB3-13CE-3C43-B5EC-087DB122F61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532354" y="3660810"/>
              <a:ext cx="91272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ciduous tree">
              <a:extLst>
                <a:ext uri="{FF2B5EF4-FFF2-40B4-BE49-F238E27FC236}">
                  <a16:creationId xmlns:a16="http://schemas.microsoft.com/office/drawing/2014/main" id="{8FAA4710-715D-BB40-BBDF-BCC58321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9948" y="-12585"/>
              <a:ext cx="1477996" cy="1477996"/>
            </a:xfrm>
            <a:prstGeom prst="rect">
              <a:avLst/>
            </a:prstGeom>
          </p:spPr>
        </p:pic>
        <p:pic>
          <p:nvPicPr>
            <p:cNvPr id="77" name="Graphic 76" descr="Deciduous tree">
              <a:extLst>
                <a:ext uri="{FF2B5EF4-FFF2-40B4-BE49-F238E27FC236}">
                  <a16:creationId xmlns:a16="http://schemas.microsoft.com/office/drawing/2014/main" id="{452393EF-B45A-9E44-BF1B-1DFC82667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3698" b="-5628"/>
            <a:stretch/>
          </p:blipFill>
          <p:spPr>
            <a:xfrm>
              <a:off x="2549221" y="3632625"/>
              <a:ext cx="3518821" cy="4306761"/>
            </a:xfrm>
            <a:prstGeom prst="rect">
              <a:avLst/>
            </a:prstGeom>
          </p:spPr>
        </p:pic>
        <p:pic>
          <p:nvPicPr>
            <p:cNvPr id="78" name="Graphic 77" descr="Deciduous tree">
              <a:extLst>
                <a:ext uri="{FF2B5EF4-FFF2-40B4-BE49-F238E27FC236}">
                  <a16:creationId xmlns:a16="http://schemas.microsoft.com/office/drawing/2014/main" id="{BED9B843-8C62-C346-A675-34350221D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11" y="1573480"/>
              <a:ext cx="2678204" cy="2678204"/>
            </a:xfrm>
            <a:prstGeom prst="rect">
              <a:avLst/>
            </a:prstGeom>
          </p:spPr>
        </p:pic>
        <p:pic>
          <p:nvPicPr>
            <p:cNvPr id="79" name="Graphic 78" descr="Sparrow">
              <a:extLst>
                <a:ext uri="{FF2B5EF4-FFF2-40B4-BE49-F238E27FC236}">
                  <a16:creationId xmlns:a16="http://schemas.microsoft.com/office/drawing/2014/main" id="{A1BFA231-A7B9-5743-A926-5EA831D64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19001" y="2236231"/>
              <a:ext cx="598989" cy="598989"/>
            </a:xfrm>
            <a:prstGeom prst="rect">
              <a:avLst/>
            </a:prstGeom>
          </p:spPr>
        </p:pic>
        <p:pic>
          <p:nvPicPr>
            <p:cNvPr id="81" name="Graphic 80" descr="Grasshopper">
              <a:extLst>
                <a:ext uri="{FF2B5EF4-FFF2-40B4-BE49-F238E27FC236}">
                  <a16:creationId xmlns:a16="http://schemas.microsoft.com/office/drawing/2014/main" id="{B363A269-466A-D840-9DCD-AD9B2D329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559126" y="3756089"/>
              <a:ext cx="318738" cy="318738"/>
            </a:xfrm>
            <a:prstGeom prst="rect">
              <a:avLst/>
            </a:prstGeom>
          </p:spPr>
        </p:pic>
        <p:pic>
          <p:nvPicPr>
            <p:cNvPr id="84" name="Graphic 83" descr="Bug">
              <a:extLst>
                <a:ext uri="{FF2B5EF4-FFF2-40B4-BE49-F238E27FC236}">
                  <a16:creationId xmlns:a16="http://schemas.microsoft.com/office/drawing/2014/main" id="{C34A0D33-EB95-C24D-AEF1-49D3DBF11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7703021">
              <a:off x="3529630" y="6519854"/>
              <a:ext cx="241595" cy="241595"/>
            </a:xfrm>
            <a:prstGeom prst="rect">
              <a:avLst/>
            </a:prstGeom>
          </p:spPr>
        </p:pic>
      </p:grpSp>
      <p:pic>
        <p:nvPicPr>
          <p:cNvPr id="56" name="Graphic 55" descr="Flower">
            <a:extLst>
              <a:ext uri="{FF2B5EF4-FFF2-40B4-BE49-F238E27FC236}">
                <a16:creationId xmlns:a16="http://schemas.microsoft.com/office/drawing/2014/main" id="{EF271C9E-B41D-464B-9B62-D5C8BE952E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907173" y="3965354"/>
            <a:ext cx="371245" cy="371245"/>
          </a:xfrm>
          <a:prstGeom prst="rect">
            <a:avLst/>
          </a:prstGeom>
        </p:spPr>
      </p:pic>
      <p:pic>
        <p:nvPicPr>
          <p:cNvPr id="58" name="Graphic 57" descr="Flower">
            <a:extLst>
              <a:ext uri="{FF2B5EF4-FFF2-40B4-BE49-F238E27FC236}">
                <a16:creationId xmlns:a16="http://schemas.microsoft.com/office/drawing/2014/main" id="{2D919A46-9D0F-9740-8563-B60D6BEB7A7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568669" y="3798636"/>
            <a:ext cx="371245" cy="371245"/>
          </a:xfrm>
          <a:prstGeom prst="rect">
            <a:avLst/>
          </a:prstGeom>
        </p:spPr>
      </p:pic>
      <p:pic>
        <p:nvPicPr>
          <p:cNvPr id="59" name="Graphic 58" descr="Flower">
            <a:extLst>
              <a:ext uri="{FF2B5EF4-FFF2-40B4-BE49-F238E27FC236}">
                <a16:creationId xmlns:a16="http://schemas.microsoft.com/office/drawing/2014/main" id="{6FD41EE7-74A6-1F4C-B450-B39C2249CED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843408" y="3541588"/>
            <a:ext cx="371245" cy="371245"/>
          </a:xfrm>
          <a:prstGeom prst="rect">
            <a:avLst/>
          </a:prstGeom>
        </p:spPr>
      </p:pic>
      <p:pic>
        <p:nvPicPr>
          <p:cNvPr id="61" name="Graphic 60" descr="Flower">
            <a:extLst>
              <a:ext uri="{FF2B5EF4-FFF2-40B4-BE49-F238E27FC236}">
                <a16:creationId xmlns:a16="http://schemas.microsoft.com/office/drawing/2014/main" id="{6FF7AC0D-222A-D343-8699-EFD32F9A2E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473545" y="4156231"/>
            <a:ext cx="371245" cy="371245"/>
          </a:xfrm>
          <a:prstGeom prst="rect">
            <a:avLst/>
          </a:prstGeom>
        </p:spPr>
      </p:pic>
      <p:pic>
        <p:nvPicPr>
          <p:cNvPr id="62" name="Graphic 61" descr="Flower">
            <a:extLst>
              <a:ext uri="{FF2B5EF4-FFF2-40B4-BE49-F238E27FC236}">
                <a16:creationId xmlns:a16="http://schemas.microsoft.com/office/drawing/2014/main" id="{3E0FE5E4-CE83-FE46-B3B3-13E0225BC6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593537" y="1680867"/>
            <a:ext cx="244285" cy="244285"/>
          </a:xfrm>
          <a:prstGeom prst="rect">
            <a:avLst/>
          </a:prstGeom>
        </p:spPr>
      </p:pic>
      <p:pic>
        <p:nvPicPr>
          <p:cNvPr id="63" name="Graphic 62" descr="Flower">
            <a:extLst>
              <a:ext uri="{FF2B5EF4-FFF2-40B4-BE49-F238E27FC236}">
                <a16:creationId xmlns:a16="http://schemas.microsoft.com/office/drawing/2014/main" id="{B114935B-1411-5B46-B759-A3DD035266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658698" y="1957129"/>
            <a:ext cx="244285" cy="244285"/>
          </a:xfrm>
          <a:prstGeom prst="rect">
            <a:avLst/>
          </a:prstGeom>
        </p:spPr>
      </p:pic>
      <p:pic>
        <p:nvPicPr>
          <p:cNvPr id="64" name="Graphic 63" descr="Flower">
            <a:extLst>
              <a:ext uri="{FF2B5EF4-FFF2-40B4-BE49-F238E27FC236}">
                <a16:creationId xmlns:a16="http://schemas.microsoft.com/office/drawing/2014/main" id="{8F71518A-E51A-2F4F-9E71-3C1F575B20C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389228" y="1925151"/>
            <a:ext cx="244285" cy="244285"/>
          </a:xfrm>
          <a:prstGeom prst="rect">
            <a:avLst/>
          </a:prstGeom>
        </p:spPr>
      </p:pic>
      <p:pic>
        <p:nvPicPr>
          <p:cNvPr id="65" name="Graphic 64" descr="Flower">
            <a:extLst>
              <a:ext uri="{FF2B5EF4-FFF2-40B4-BE49-F238E27FC236}">
                <a16:creationId xmlns:a16="http://schemas.microsoft.com/office/drawing/2014/main" id="{3B5B31AE-8619-2144-84DB-693B587E8C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640435" y="2337964"/>
            <a:ext cx="244285" cy="244285"/>
          </a:xfrm>
          <a:prstGeom prst="rect">
            <a:avLst/>
          </a:prstGeom>
        </p:spPr>
      </p:pic>
      <p:pic>
        <p:nvPicPr>
          <p:cNvPr id="66" name="Graphic 65" descr="Flower">
            <a:extLst>
              <a:ext uri="{FF2B5EF4-FFF2-40B4-BE49-F238E27FC236}">
                <a16:creationId xmlns:a16="http://schemas.microsoft.com/office/drawing/2014/main" id="{1F88D963-C5BB-5049-AA67-18CB8B86739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513833" y="3336228"/>
            <a:ext cx="371245" cy="371245"/>
          </a:xfrm>
          <a:prstGeom prst="rect">
            <a:avLst/>
          </a:prstGeom>
        </p:spPr>
      </p:pic>
      <p:pic>
        <p:nvPicPr>
          <p:cNvPr id="67" name="Graphic 66" descr="Flower">
            <a:extLst>
              <a:ext uri="{FF2B5EF4-FFF2-40B4-BE49-F238E27FC236}">
                <a16:creationId xmlns:a16="http://schemas.microsoft.com/office/drawing/2014/main" id="{CE08D2D7-807C-4242-8DD6-043525FD8D6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170685" y="3985154"/>
            <a:ext cx="371245" cy="371245"/>
          </a:xfrm>
          <a:prstGeom prst="rect">
            <a:avLst/>
          </a:prstGeom>
        </p:spPr>
      </p:pic>
      <p:pic>
        <p:nvPicPr>
          <p:cNvPr id="68" name="Graphic 67" descr="Flower">
            <a:extLst>
              <a:ext uri="{FF2B5EF4-FFF2-40B4-BE49-F238E27FC236}">
                <a16:creationId xmlns:a16="http://schemas.microsoft.com/office/drawing/2014/main" id="{ADCCD2EB-FEE3-9649-A629-32A123C80A2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728789" y="2624977"/>
            <a:ext cx="371245" cy="371245"/>
          </a:xfrm>
          <a:prstGeom prst="rect">
            <a:avLst/>
          </a:prstGeom>
        </p:spPr>
      </p:pic>
      <p:pic>
        <p:nvPicPr>
          <p:cNvPr id="69" name="Graphic 68" descr="Flower">
            <a:extLst>
              <a:ext uri="{FF2B5EF4-FFF2-40B4-BE49-F238E27FC236}">
                <a16:creationId xmlns:a16="http://schemas.microsoft.com/office/drawing/2014/main" id="{FA7D88A0-CCE7-4640-B497-B5E31E464B1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334064" y="2861373"/>
            <a:ext cx="371245" cy="371245"/>
          </a:xfrm>
          <a:prstGeom prst="rect">
            <a:avLst/>
          </a:prstGeom>
        </p:spPr>
      </p:pic>
      <p:pic>
        <p:nvPicPr>
          <p:cNvPr id="70" name="Graphic 69" descr="Flower">
            <a:extLst>
              <a:ext uri="{FF2B5EF4-FFF2-40B4-BE49-F238E27FC236}">
                <a16:creationId xmlns:a16="http://schemas.microsoft.com/office/drawing/2014/main" id="{AFC74D49-03F8-A64B-87CD-0990130882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360435" y="2391594"/>
            <a:ext cx="371245" cy="371245"/>
          </a:xfrm>
          <a:prstGeom prst="rect">
            <a:avLst/>
          </a:prstGeom>
        </p:spPr>
      </p:pic>
      <p:pic>
        <p:nvPicPr>
          <p:cNvPr id="71" name="Graphic 70" descr="Flower">
            <a:extLst>
              <a:ext uri="{FF2B5EF4-FFF2-40B4-BE49-F238E27FC236}">
                <a16:creationId xmlns:a16="http://schemas.microsoft.com/office/drawing/2014/main" id="{7B528B60-B035-F547-B7FF-E01B46794EA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1678879" y="61347"/>
            <a:ext cx="627021" cy="627021"/>
          </a:xfrm>
          <a:prstGeom prst="rect">
            <a:avLst/>
          </a:prstGeom>
        </p:spPr>
      </p:pic>
      <p:pic>
        <p:nvPicPr>
          <p:cNvPr id="72" name="Graphic 71" descr="Flower">
            <a:extLst>
              <a:ext uri="{FF2B5EF4-FFF2-40B4-BE49-F238E27FC236}">
                <a16:creationId xmlns:a16="http://schemas.microsoft.com/office/drawing/2014/main" id="{46A4E654-D29F-5549-B6F4-9855A7ABA3A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1479295" y="535676"/>
            <a:ext cx="627021" cy="627021"/>
          </a:xfrm>
          <a:prstGeom prst="rect">
            <a:avLst/>
          </a:prstGeom>
        </p:spPr>
      </p:pic>
      <p:pic>
        <p:nvPicPr>
          <p:cNvPr id="73" name="Graphic 72" descr="Flower">
            <a:extLst>
              <a:ext uri="{FF2B5EF4-FFF2-40B4-BE49-F238E27FC236}">
                <a16:creationId xmlns:a16="http://schemas.microsoft.com/office/drawing/2014/main" id="{10FA6638-F9D4-1643-BEA7-50D52944F92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1118523" y="-50001"/>
            <a:ext cx="627021" cy="627021"/>
          </a:xfrm>
          <a:prstGeom prst="rect">
            <a:avLst/>
          </a:prstGeom>
        </p:spPr>
      </p:pic>
      <p:pic>
        <p:nvPicPr>
          <p:cNvPr id="74" name="Graphic 73" descr="Flower">
            <a:extLst>
              <a:ext uri="{FF2B5EF4-FFF2-40B4-BE49-F238E27FC236}">
                <a16:creationId xmlns:a16="http://schemas.microsoft.com/office/drawing/2014/main" id="{27EE5929-FA78-AF47-9F96-68875F2DEEB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1195622" y="954917"/>
            <a:ext cx="627021" cy="627021"/>
          </a:xfrm>
          <a:prstGeom prst="rect">
            <a:avLst/>
          </a:prstGeom>
        </p:spPr>
      </p:pic>
      <p:pic>
        <p:nvPicPr>
          <p:cNvPr id="75" name="Graphic 74" descr="Flower">
            <a:extLst>
              <a:ext uri="{FF2B5EF4-FFF2-40B4-BE49-F238E27FC236}">
                <a16:creationId xmlns:a16="http://schemas.microsoft.com/office/drawing/2014/main" id="{12D60505-467A-1F4F-A214-33FF1A9B5FA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1837130" y="991922"/>
            <a:ext cx="627021" cy="627021"/>
          </a:xfrm>
          <a:prstGeom prst="rect">
            <a:avLst/>
          </a:prstGeom>
        </p:spPr>
      </p:pic>
      <p:pic>
        <p:nvPicPr>
          <p:cNvPr id="85" name="Graphic 84" descr="Flower">
            <a:extLst>
              <a:ext uri="{FF2B5EF4-FFF2-40B4-BE49-F238E27FC236}">
                <a16:creationId xmlns:a16="http://schemas.microsoft.com/office/drawing/2014/main" id="{50A01C33-691C-2D45-B7E7-7DE3FD837F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931663" y="2004026"/>
            <a:ext cx="244285" cy="244285"/>
          </a:xfrm>
          <a:prstGeom prst="rect">
            <a:avLst/>
          </a:prstGeom>
        </p:spPr>
      </p:pic>
      <p:pic>
        <p:nvPicPr>
          <p:cNvPr id="86" name="Graphic 85" descr="Flower">
            <a:extLst>
              <a:ext uri="{FF2B5EF4-FFF2-40B4-BE49-F238E27FC236}">
                <a16:creationId xmlns:a16="http://schemas.microsoft.com/office/drawing/2014/main" id="{3AD0274A-1900-B444-90DA-0A5D6DEACAB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739347" y="2577007"/>
            <a:ext cx="244285" cy="244285"/>
          </a:xfrm>
          <a:prstGeom prst="rect">
            <a:avLst/>
          </a:prstGeom>
        </p:spPr>
      </p:pic>
      <p:pic>
        <p:nvPicPr>
          <p:cNvPr id="87" name="Graphic 86" descr="Flower">
            <a:extLst>
              <a:ext uri="{FF2B5EF4-FFF2-40B4-BE49-F238E27FC236}">
                <a16:creationId xmlns:a16="http://schemas.microsoft.com/office/drawing/2014/main" id="{BB9B8A2F-ACF8-0547-AC21-B5BC0FA7B3D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192398" y="2072210"/>
            <a:ext cx="244285" cy="244285"/>
          </a:xfrm>
          <a:prstGeom prst="rect">
            <a:avLst/>
          </a:prstGeom>
        </p:spPr>
      </p:pic>
      <p:pic>
        <p:nvPicPr>
          <p:cNvPr id="88" name="Graphic 87" descr="Flower">
            <a:extLst>
              <a:ext uri="{FF2B5EF4-FFF2-40B4-BE49-F238E27FC236}">
                <a16:creationId xmlns:a16="http://schemas.microsoft.com/office/drawing/2014/main" id="{E535CD5F-D445-F343-BE60-E6ED35D6772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393533" y="2247705"/>
            <a:ext cx="244285" cy="244285"/>
          </a:xfrm>
          <a:prstGeom prst="rect">
            <a:avLst/>
          </a:prstGeom>
        </p:spPr>
      </p:pic>
      <p:pic>
        <p:nvPicPr>
          <p:cNvPr id="89" name="Graphic 88" descr="Flower">
            <a:extLst>
              <a:ext uri="{FF2B5EF4-FFF2-40B4-BE49-F238E27FC236}">
                <a16:creationId xmlns:a16="http://schemas.microsoft.com/office/drawing/2014/main" id="{930015FD-F2D7-4E4E-8BD8-204B6371549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129266" y="2485427"/>
            <a:ext cx="302076" cy="302076"/>
          </a:xfrm>
          <a:prstGeom prst="rect">
            <a:avLst/>
          </a:prstGeom>
        </p:spPr>
      </p:pic>
      <p:pic>
        <p:nvPicPr>
          <p:cNvPr id="90" name="Graphic 89" descr="Flower">
            <a:extLst>
              <a:ext uri="{FF2B5EF4-FFF2-40B4-BE49-F238E27FC236}">
                <a16:creationId xmlns:a16="http://schemas.microsoft.com/office/drawing/2014/main" id="{193269DC-7200-0C46-8070-D7B61D2D9B7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855749" y="2305665"/>
            <a:ext cx="311403" cy="311403"/>
          </a:xfrm>
          <a:prstGeom prst="rect">
            <a:avLst/>
          </a:prstGeom>
        </p:spPr>
      </p:pic>
      <p:pic>
        <p:nvPicPr>
          <p:cNvPr id="91" name="Graphic 90" descr="Flower">
            <a:extLst>
              <a:ext uri="{FF2B5EF4-FFF2-40B4-BE49-F238E27FC236}">
                <a16:creationId xmlns:a16="http://schemas.microsoft.com/office/drawing/2014/main" id="{9A7B3F2D-23A1-4040-856D-76A1892D7E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167152" y="2769051"/>
            <a:ext cx="302076" cy="302076"/>
          </a:xfrm>
          <a:prstGeom prst="rect">
            <a:avLst/>
          </a:prstGeom>
        </p:spPr>
      </p:pic>
      <p:pic>
        <p:nvPicPr>
          <p:cNvPr id="92" name="Graphic 91" descr="Flower">
            <a:extLst>
              <a:ext uri="{FF2B5EF4-FFF2-40B4-BE49-F238E27FC236}">
                <a16:creationId xmlns:a16="http://schemas.microsoft.com/office/drawing/2014/main" id="{14B1A1FD-A93B-1941-9905-5F52609FC0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769653" y="3053042"/>
            <a:ext cx="302076" cy="302076"/>
          </a:xfrm>
          <a:prstGeom prst="rect">
            <a:avLst/>
          </a:prstGeom>
        </p:spPr>
      </p:pic>
      <p:pic>
        <p:nvPicPr>
          <p:cNvPr id="93" name="Graphic 92" descr="Flower">
            <a:extLst>
              <a:ext uri="{FF2B5EF4-FFF2-40B4-BE49-F238E27FC236}">
                <a16:creationId xmlns:a16="http://schemas.microsoft.com/office/drawing/2014/main" id="{2763852B-A057-114E-93C0-A52941888F4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473074" y="2795916"/>
            <a:ext cx="302076" cy="302076"/>
          </a:xfrm>
          <a:prstGeom prst="rect">
            <a:avLst/>
          </a:prstGeom>
        </p:spPr>
      </p:pic>
      <p:pic>
        <p:nvPicPr>
          <p:cNvPr id="94" name="Graphic 93" descr="Flower">
            <a:extLst>
              <a:ext uri="{FF2B5EF4-FFF2-40B4-BE49-F238E27FC236}">
                <a16:creationId xmlns:a16="http://schemas.microsoft.com/office/drawing/2014/main" id="{38E8C69B-A427-5D43-A8EA-4B97A2BDEDF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481561" y="2007361"/>
            <a:ext cx="371245" cy="371245"/>
          </a:xfrm>
          <a:prstGeom prst="rect">
            <a:avLst/>
          </a:prstGeom>
        </p:spPr>
      </p:pic>
      <p:pic>
        <p:nvPicPr>
          <p:cNvPr id="95" name="Graphic 94" descr="Flower">
            <a:extLst>
              <a:ext uri="{FF2B5EF4-FFF2-40B4-BE49-F238E27FC236}">
                <a16:creationId xmlns:a16="http://schemas.microsoft.com/office/drawing/2014/main" id="{744BFA50-40DF-9B45-A63F-A965CBEDD07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2515703" y="1215639"/>
            <a:ext cx="526878" cy="526878"/>
          </a:xfrm>
          <a:prstGeom prst="rect">
            <a:avLst/>
          </a:prstGeom>
        </p:spPr>
      </p:pic>
      <p:pic>
        <p:nvPicPr>
          <p:cNvPr id="96" name="Graphic 95" descr="Flower">
            <a:extLst>
              <a:ext uri="{FF2B5EF4-FFF2-40B4-BE49-F238E27FC236}">
                <a16:creationId xmlns:a16="http://schemas.microsoft.com/office/drawing/2014/main" id="{EDB7ED48-85E8-8049-B4DE-1CE7D3B678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114800" y="2115377"/>
            <a:ext cx="371245" cy="371245"/>
          </a:xfrm>
          <a:prstGeom prst="rect">
            <a:avLst/>
          </a:prstGeom>
        </p:spPr>
      </p:pic>
      <p:pic>
        <p:nvPicPr>
          <p:cNvPr id="97" name="Graphic 96" descr="Flower">
            <a:extLst>
              <a:ext uri="{FF2B5EF4-FFF2-40B4-BE49-F238E27FC236}">
                <a16:creationId xmlns:a16="http://schemas.microsoft.com/office/drawing/2014/main" id="{4DC0422F-FEB0-B042-9AAE-E8311DC2515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2139636" y="1523953"/>
            <a:ext cx="526878" cy="526878"/>
          </a:xfrm>
          <a:prstGeom prst="rect">
            <a:avLst/>
          </a:prstGeom>
        </p:spPr>
      </p:pic>
      <p:pic>
        <p:nvPicPr>
          <p:cNvPr id="98" name="Graphic 97" descr="Flower">
            <a:extLst>
              <a:ext uri="{FF2B5EF4-FFF2-40B4-BE49-F238E27FC236}">
                <a16:creationId xmlns:a16="http://schemas.microsoft.com/office/drawing/2014/main" id="{5FD2606B-8695-634A-9E0F-9EC15243B45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2649997" y="1698003"/>
            <a:ext cx="448353" cy="448353"/>
          </a:xfrm>
          <a:prstGeom prst="rect">
            <a:avLst/>
          </a:prstGeom>
        </p:spPr>
      </p:pic>
      <p:pic>
        <p:nvPicPr>
          <p:cNvPr id="99" name="Graphic 98" descr="Flower">
            <a:extLst>
              <a:ext uri="{FF2B5EF4-FFF2-40B4-BE49-F238E27FC236}">
                <a16:creationId xmlns:a16="http://schemas.microsoft.com/office/drawing/2014/main" id="{97F59B51-D3BB-514B-A339-EC4B61950E6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2991618" y="1459477"/>
            <a:ext cx="412502" cy="412502"/>
          </a:xfrm>
          <a:prstGeom prst="rect">
            <a:avLst/>
          </a:prstGeom>
        </p:spPr>
      </p:pic>
      <p:pic>
        <p:nvPicPr>
          <p:cNvPr id="100" name="Graphic 99" descr="Flower">
            <a:extLst>
              <a:ext uri="{FF2B5EF4-FFF2-40B4-BE49-F238E27FC236}">
                <a16:creationId xmlns:a16="http://schemas.microsoft.com/office/drawing/2014/main" id="{4EE36387-FA97-084E-A0AA-EAF01414DB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163512" y="1780773"/>
            <a:ext cx="399180" cy="399179"/>
          </a:xfrm>
          <a:prstGeom prst="rect">
            <a:avLst/>
          </a:prstGeom>
        </p:spPr>
      </p:pic>
      <p:pic>
        <p:nvPicPr>
          <p:cNvPr id="101" name="Graphic 100" descr="Flower">
            <a:extLst>
              <a:ext uri="{FF2B5EF4-FFF2-40B4-BE49-F238E27FC236}">
                <a16:creationId xmlns:a16="http://schemas.microsoft.com/office/drawing/2014/main" id="{27C3F379-2102-7748-BED1-AFF051EEFB8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2714597" y="2063247"/>
            <a:ext cx="363514" cy="363514"/>
          </a:xfrm>
          <a:prstGeom prst="rect">
            <a:avLst/>
          </a:prstGeom>
        </p:spPr>
      </p:pic>
      <p:pic>
        <p:nvPicPr>
          <p:cNvPr id="102" name="Graphic 101" descr="Flower">
            <a:extLst>
              <a:ext uri="{FF2B5EF4-FFF2-40B4-BE49-F238E27FC236}">
                <a16:creationId xmlns:a16="http://schemas.microsoft.com/office/drawing/2014/main" id="{79DA058C-4E3F-C440-8618-B870198D580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1000536" y="1528293"/>
            <a:ext cx="476833" cy="476833"/>
          </a:xfrm>
          <a:prstGeom prst="rect">
            <a:avLst/>
          </a:prstGeom>
        </p:spPr>
      </p:pic>
      <p:pic>
        <p:nvPicPr>
          <p:cNvPr id="103" name="Graphic 102" descr="Flower">
            <a:extLst>
              <a:ext uri="{FF2B5EF4-FFF2-40B4-BE49-F238E27FC236}">
                <a16:creationId xmlns:a16="http://schemas.microsoft.com/office/drawing/2014/main" id="{5AF2203B-BBE1-1640-8FA6-1BDDA2D6C17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1629483" y="1577376"/>
            <a:ext cx="476833" cy="476833"/>
          </a:xfrm>
          <a:prstGeom prst="rect">
            <a:avLst/>
          </a:prstGeom>
        </p:spPr>
      </p:pic>
      <p:pic>
        <p:nvPicPr>
          <p:cNvPr id="104" name="Graphic 103" descr="Flower">
            <a:extLst>
              <a:ext uri="{FF2B5EF4-FFF2-40B4-BE49-F238E27FC236}">
                <a16:creationId xmlns:a16="http://schemas.microsoft.com/office/drawing/2014/main" id="{F6D2A4DF-50D6-C948-B105-A12413C859D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1062782" y="1962285"/>
            <a:ext cx="476833" cy="476833"/>
          </a:xfrm>
          <a:prstGeom prst="rect">
            <a:avLst/>
          </a:prstGeom>
        </p:spPr>
      </p:pic>
      <p:pic>
        <p:nvPicPr>
          <p:cNvPr id="106" name="Graphic 105" descr="Snake">
            <a:extLst>
              <a:ext uri="{FF2B5EF4-FFF2-40B4-BE49-F238E27FC236}">
                <a16:creationId xmlns:a16="http://schemas.microsoft.com/office/drawing/2014/main" id="{4D0F7DEE-D1B8-4348-93B3-7DCCAD91D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391639" y="303864"/>
            <a:ext cx="687055" cy="687055"/>
          </a:xfrm>
          <a:prstGeom prst="rect">
            <a:avLst/>
          </a:prstGeom>
        </p:spPr>
      </p:pic>
      <p:pic>
        <p:nvPicPr>
          <p:cNvPr id="107" name="Graphic 106" descr="Bats">
            <a:extLst>
              <a:ext uri="{FF2B5EF4-FFF2-40B4-BE49-F238E27FC236}">
                <a16:creationId xmlns:a16="http://schemas.microsoft.com/office/drawing/2014/main" id="{CB7B7D79-A2CB-0B42-A47F-873ECA579B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1" t="1" r="11073" b="44285"/>
          <a:stretch/>
        </p:blipFill>
        <p:spPr>
          <a:xfrm rot="5400000">
            <a:off x="6273449" y="191428"/>
            <a:ext cx="610984" cy="382788"/>
          </a:xfrm>
          <a:prstGeom prst="rect">
            <a:avLst/>
          </a:prstGeom>
        </p:spPr>
      </p:pic>
      <p:pic>
        <p:nvPicPr>
          <p:cNvPr id="108" name="Graphic 107" descr="Rabbit">
            <a:extLst>
              <a:ext uri="{FF2B5EF4-FFF2-40B4-BE49-F238E27FC236}">
                <a16:creationId xmlns:a16="http://schemas.microsoft.com/office/drawing/2014/main" id="{88CD0964-1B33-0E40-8B2F-46D6EEDEC2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4845093" y="2119817"/>
            <a:ext cx="449878" cy="449878"/>
          </a:xfrm>
          <a:prstGeom prst="rect">
            <a:avLst/>
          </a:prstGeom>
        </p:spPr>
      </p:pic>
      <p:pic>
        <p:nvPicPr>
          <p:cNvPr id="109" name="Graphic 108" descr="Hummingbird">
            <a:extLst>
              <a:ext uri="{FF2B5EF4-FFF2-40B4-BE49-F238E27FC236}">
                <a16:creationId xmlns:a16="http://schemas.microsoft.com/office/drawing/2014/main" id="{0610A738-E573-F842-B891-E9320C2D4D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191658" y="1414448"/>
            <a:ext cx="687055" cy="687055"/>
          </a:xfrm>
          <a:prstGeom prst="rect">
            <a:avLst/>
          </a:prstGeom>
        </p:spPr>
      </p:pic>
      <p:pic>
        <p:nvPicPr>
          <p:cNvPr id="110" name="Graphic 109" descr="Bee">
            <a:extLst>
              <a:ext uri="{FF2B5EF4-FFF2-40B4-BE49-F238E27FC236}">
                <a16:creationId xmlns:a16="http://schemas.microsoft.com/office/drawing/2014/main" id="{C748944B-7207-884A-AFBF-9690056BA5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3798019">
            <a:off x="4167027" y="4210792"/>
            <a:ext cx="304000" cy="304000"/>
          </a:xfrm>
          <a:prstGeom prst="rect">
            <a:avLst/>
          </a:prstGeom>
        </p:spPr>
      </p:pic>
      <p:pic>
        <p:nvPicPr>
          <p:cNvPr id="111" name="Graphic 110" descr="Caterpillar">
            <a:extLst>
              <a:ext uri="{FF2B5EF4-FFF2-40B4-BE49-F238E27FC236}">
                <a16:creationId xmlns:a16="http://schemas.microsoft.com/office/drawing/2014/main" id="{856EB65A-A967-784E-87C0-EA23101488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>
            <a:off x="186559" y="303864"/>
            <a:ext cx="533717" cy="533717"/>
          </a:xfrm>
          <a:prstGeom prst="rect">
            <a:avLst/>
          </a:prstGeom>
        </p:spPr>
      </p:pic>
      <p:pic>
        <p:nvPicPr>
          <p:cNvPr id="112" name="Graphic 111" descr="Butterfly">
            <a:extLst>
              <a:ext uri="{FF2B5EF4-FFF2-40B4-BE49-F238E27FC236}">
                <a16:creationId xmlns:a16="http://schemas.microsoft.com/office/drawing/2014/main" id="{3FC39668-B4C5-4F49-A91B-476C2D7E196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5400000">
            <a:off x="3985226" y="3073816"/>
            <a:ext cx="516974" cy="516974"/>
          </a:xfrm>
          <a:prstGeom prst="rect">
            <a:avLst/>
          </a:prstGeom>
        </p:spPr>
      </p:pic>
      <p:pic>
        <p:nvPicPr>
          <p:cNvPr id="113" name="Graphic 112" descr="Deer">
            <a:extLst>
              <a:ext uri="{FF2B5EF4-FFF2-40B4-BE49-F238E27FC236}">
                <a16:creationId xmlns:a16="http://schemas.microsoft.com/office/drawing/2014/main" id="{83D7571A-1BE2-BB4A-B07E-538AB52045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5400000">
            <a:off x="4928665" y="3763813"/>
            <a:ext cx="668163" cy="668163"/>
          </a:xfrm>
          <a:prstGeom prst="rect">
            <a:avLst/>
          </a:prstGeom>
        </p:spPr>
      </p:pic>
      <p:pic>
        <p:nvPicPr>
          <p:cNvPr id="114" name="Graphic 113" descr="Ladybug">
            <a:extLst>
              <a:ext uri="{FF2B5EF4-FFF2-40B4-BE49-F238E27FC236}">
                <a16:creationId xmlns:a16="http://schemas.microsoft.com/office/drawing/2014/main" id="{C5F9EF98-9C35-FE44-9B2B-58FEBD0581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40251">
            <a:off x="248805" y="2379367"/>
            <a:ext cx="199172" cy="199172"/>
          </a:xfrm>
          <a:prstGeom prst="rect">
            <a:avLst/>
          </a:prstGeom>
        </p:spPr>
      </p:pic>
      <p:pic>
        <p:nvPicPr>
          <p:cNvPr id="115" name="Graphic 114" descr="Flower">
            <a:extLst>
              <a:ext uri="{FF2B5EF4-FFF2-40B4-BE49-F238E27FC236}">
                <a16:creationId xmlns:a16="http://schemas.microsoft.com/office/drawing/2014/main" id="{C4D8C473-7408-484A-B6CC-94E71C85A58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837025" y="463413"/>
            <a:ext cx="627021" cy="627021"/>
          </a:xfrm>
          <a:prstGeom prst="rect">
            <a:avLst/>
          </a:prstGeom>
        </p:spPr>
      </p:pic>
      <p:pic>
        <p:nvPicPr>
          <p:cNvPr id="116" name="Graphic 115" descr="Flower">
            <a:extLst>
              <a:ext uri="{FF2B5EF4-FFF2-40B4-BE49-F238E27FC236}">
                <a16:creationId xmlns:a16="http://schemas.microsoft.com/office/drawing/2014/main" id="{368C0DEA-E27E-6841-A144-6D186518EC7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504918" y="977718"/>
            <a:ext cx="627021" cy="627021"/>
          </a:xfrm>
          <a:prstGeom prst="rect">
            <a:avLst/>
          </a:prstGeom>
        </p:spPr>
      </p:pic>
      <p:pic>
        <p:nvPicPr>
          <p:cNvPr id="117" name="Graphic 116" descr="Flower">
            <a:extLst>
              <a:ext uri="{FF2B5EF4-FFF2-40B4-BE49-F238E27FC236}">
                <a16:creationId xmlns:a16="http://schemas.microsoft.com/office/drawing/2014/main" id="{C555FFE1-9DBC-404F-A45F-A5A20A409F6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333256" y="1458854"/>
            <a:ext cx="627021" cy="627021"/>
          </a:xfrm>
          <a:prstGeom prst="rect">
            <a:avLst/>
          </a:prstGeom>
        </p:spPr>
      </p:pic>
      <p:pic>
        <p:nvPicPr>
          <p:cNvPr id="118" name="Graphic 117" descr="Flower">
            <a:extLst>
              <a:ext uri="{FF2B5EF4-FFF2-40B4-BE49-F238E27FC236}">
                <a16:creationId xmlns:a16="http://schemas.microsoft.com/office/drawing/2014/main" id="{41AC0260-2005-0745-8E84-EC65AE5EDD1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492504" y="-66939"/>
            <a:ext cx="627021" cy="627021"/>
          </a:xfrm>
          <a:prstGeom prst="rect">
            <a:avLst/>
          </a:prstGeom>
        </p:spPr>
      </p:pic>
      <p:pic>
        <p:nvPicPr>
          <p:cNvPr id="119" name="Graphic 118" descr="Flower">
            <a:extLst>
              <a:ext uri="{FF2B5EF4-FFF2-40B4-BE49-F238E27FC236}">
                <a16:creationId xmlns:a16="http://schemas.microsoft.com/office/drawing/2014/main" id="{85D4C7A3-F13E-E14B-9EA7-D49432BC681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5400000">
            <a:off x="539701" y="2036911"/>
            <a:ext cx="476833" cy="4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5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6B108F-04EC-774C-BD2C-D772C64EF001}"/>
              </a:ext>
            </a:extLst>
          </p:cNvPr>
          <p:cNvGrpSpPr/>
          <p:nvPr/>
        </p:nvGrpSpPr>
        <p:grpSpPr>
          <a:xfrm rot="5400000">
            <a:off x="-1052197" y="1533373"/>
            <a:ext cx="9202993" cy="6018264"/>
            <a:chOff x="-279316" y="-645013"/>
            <a:chExt cx="12308476" cy="6638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05F3B0-349C-074A-9B57-067DCF11A6B2}"/>
                </a:ext>
              </a:extLst>
            </p:cNvPr>
            <p:cNvSpPr txBox="1"/>
            <p:nvPr/>
          </p:nvSpPr>
          <p:spPr>
            <a:xfrm>
              <a:off x="-200414" y="-645013"/>
              <a:ext cx="12229574" cy="173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dirty="0">
                  <a:latin typeface="Helvetica" pitchFamily="2" charset="0"/>
                </a:rPr>
                <a:t>BIODIVERSITY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6F4692-08EA-274C-9C14-F0E52EAE1D14}"/>
                </a:ext>
              </a:extLst>
            </p:cNvPr>
            <p:cNvSpPr txBox="1"/>
            <p:nvPr/>
          </p:nvSpPr>
          <p:spPr>
            <a:xfrm>
              <a:off x="-279316" y="2418318"/>
              <a:ext cx="5601935" cy="132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Helvetica" pitchFamily="2" charset="0"/>
                </a:rPr>
                <a:t>Disease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B33435-B304-2645-A8FB-83F76AD7A766}"/>
                </a:ext>
              </a:extLst>
            </p:cNvPr>
            <p:cNvSpPr txBox="1"/>
            <p:nvPr/>
          </p:nvSpPr>
          <p:spPr>
            <a:xfrm>
              <a:off x="5815749" y="2418321"/>
              <a:ext cx="6114791" cy="132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Helvetica" pitchFamily="2" charset="0"/>
                </a:rPr>
                <a:t>Pollination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84C77A-6064-CA46-947F-5D0A3A332D24}"/>
                </a:ext>
              </a:extLst>
            </p:cNvPr>
            <p:cNvSpPr txBox="1"/>
            <p:nvPr/>
          </p:nvSpPr>
          <p:spPr>
            <a:xfrm>
              <a:off x="1417042" y="4669310"/>
              <a:ext cx="8994662" cy="132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Helvetica" pitchFamily="2" charset="0"/>
                </a:rPr>
                <a:t>Photosynthesis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5C6563-F43A-8542-A332-50FFBD25B965}"/>
                </a:ext>
              </a:extLst>
            </p:cNvPr>
            <p:cNvSpPr/>
            <p:nvPr/>
          </p:nvSpPr>
          <p:spPr>
            <a:xfrm>
              <a:off x="162837" y="2480152"/>
              <a:ext cx="4704393" cy="120032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DBB2E-5BF1-2045-8D83-3397F7D67597}"/>
                </a:ext>
              </a:extLst>
            </p:cNvPr>
            <p:cNvSpPr/>
            <p:nvPr/>
          </p:nvSpPr>
          <p:spPr>
            <a:xfrm>
              <a:off x="1417039" y="4731144"/>
              <a:ext cx="8994661" cy="1200329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1E273D-1027-BD4E-A96A-26F698D3D40C}"/>
                </a:ext>
              </a:extLst>
            </p:cNvPr>
            <p:cNvSpPr/>
            <p:nvPr/>
          </p:nvSpPr>
          <p:spPr>
            <a:xfrm>
              <a:off x="5815749" y="2480155"/>
              <a:ext cx="6114791" cy="1200329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A5CDB97A-CBEC-7D4D-99C7-F6AD70EF8C94}"/>
                </a:ext>
              </a:extLst>
            </p:cNvPr>
            <p:cNvSpPr/>
            <p:nvPr/>
          </p:nvSpPr>
          <p:spPr>
            <a:xfrm rot="2942965">
              <a:off x="2847119" y="669051"/>
              <a:ext cx="643402" cy="2166765"/>
            </a:xfrm>
            <a:prstGeom prst="downArrow">
              <a:avLst>
                <a:gd name="adj1" fmla="val 25477"/>
                <a:gd name="adj2" fmla="val 7863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05E2F3F-D23C-C94C-BCAD-C5BA16B2CBF2}"/>
                </a:ext>
              </a:extLst>
            </p:cNvPr>
            <p:cNvSpPr/>
            <p:nvPr/>
          </p:nvSpPr>
          <p:spPr>
            <a:xfrm>
              <a:off x="5000921" y="1086367"/>
              <a:ext cx="643402" cy="3550248"/>
            </a:xfrm>
            <a:prstGeom prst="downArrow">
              <a:avLst>
                <a:gd name="adj1" fmla="val 25477"/>
                <a:gd name="adj2" fmla="val 7863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/>
            </a:p>
          </p:txBody>
        </p:sp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09D93EDB-309C-6E4B-B08E-48E961BAAEBA}"/>
              </a:ext>
            </a:extLst>
          </p:cNvPr>
          <p:cNvSpPr/>
          <p:nvPr/>
        </p:nvSpPr>
        <p:spPr>
          <a:xfrm rot="13257035" flipV="1">
            <a:off x="4093271" y="5814797"/>
            <a:ext cx="583305" cy="1620081"/>
          </a:xfrm>
          <a:prstGeom prst="downArrow">
            <a:avLst>
              <a:gd name="adj1" fmla="val 25477"/>
              <a:gd name="adj2" fmla="val 7863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/>
          </a:p>
        </p:txBody>
      </p:sp>
    </p:spTree>
    <p:extLst>
      <p:ext uri="{BB962C8B-B14F-4D97-AF65-F5344CB8AC3E}">
        <p14:creationId xmlns:p14="http://schemas.microsoft.com/office/powerpoint/2010/main" val="356966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F102027-AC5D-1549-A6FD-613E7E64B106}"/>
              </a:ext>
            </a:extLst>
          </p:cNvPr>
          <p:cNvGrpSpPr/>
          <p:nvPr/>
        </p:nvGrpSpPr>
        <p:grpSpPr>
          <a:xfrm rot="5400000">
            <a:off x="-1130689" y="1143000"/>
            <a:ext cx="9119378" cy="6858000"/>
            <a:chOff x="1634647" y="0"/>
            <a:chExt cx="8922707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A4E4868-6E8F-5546-B4E0-21595D6D0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92" t="9498" r="7747" b="31120"/>
            <a:stretch/>
          </p:blipFill>
          <p:spPr>
            <a:xfrm>
              <a:off x="1634647" y="0"/>
              <a:ext cx="8922707" cy="6858000"/>
            </a:xfrm>
            <a:prstGeom prst="round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353DE9-9A90-8D4E-9885-246B282CC4EE}"/>
                </a:ext>
              </a:extLst>
            </p:cNvPr>
            <p:cNvSpPr txBox="1"/>
            <p:nvPr/>
          </p:nvSpPr>
          <p:spPr>
            <a:xfrm>
              <a:off x="2267213" y="1121618"/>
              <a:ext cx="1252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Plot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B332B0-D256-344A-B0FA-A0F2FD7293FA}"/>
                </a:ext>
              </a:extLst>
            </p:cNvPr>
            <p:cNvSpPr txBox="1"/>
            <p:nvPr/>
          </p:nvSpPr>
          <p:spPr>
            <a:xfrm>
              <a:off x="2267210" y="1594731"/>
              <a:ext cx="4947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Number of plant species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2B9B1F-C8BD-FF4F-A16B-1FC012B23884}"/>
                </a:ext>
              </a:extLst>
            </p:cNvPr>
            <p:cNvSpPr txBox="1"/>
            <p:nvPr/>
          </p:nvSpPr>
          <p:spPr>
            <a:xfrm>
              <a:off x="2267212" y="2975461"/>
              <a:ext cx="2079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Height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075263-6D77-C843-A7A3-9F3BAF6D9F63}"/>
                </a:ext>
              </a:extLst>
            </p:cNvPr>
            <p:cNvSpPr txBox="1"/>
            <p:nvPr/>
          </p:nvSpPr>
          <p:spPr>
            <a:xfrm>
              <a:off x="2267209" y="2037699"/>
              <a:ext cx="51563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Number of pollinators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C9D90D-32D4-5046-985C-1B9840DB8976}"/>
                </a:ext>
              </a:extLst>
            </p:cNvPr>
            <p:cNvSpPr txBox="1"/>
            <p:nvPr/>
          </p:nvSpPr>
          <p:spPr>
            <a:xfrm>
              <a:off x="2267208" y="2506582"/>
              <a:ext cx="47523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Leaves with damage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F8C279-CDE9-0441-AE3B-BE6AEA5DE64D}"/>
                </a:ext>
              </a:extLst>
            </p:cNvPr>
            <p:cNvSpPr txBox="1"/>
            <p:nvPr/>
          </p:nvSpPr>
          <p:spPr>
            <a:xfrm>
              <a:off x="2267212" y="3449493"/>
              <a:ext cx="2079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Height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39011-A79A-384C-99EA-24AE65F1BCB9}"/>
                </a:ext>
              </a:extLst>
            </p:cNvPr>
            <p:cNvSpPr txBox="1"/>
            <p:nvPr/>
          </p:nvSpPr>
          <p:spPr>
            <a:xfrm>
              <a:off x="2267211" y="3904472"/>
              <a:ext cx="2079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Height 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87373C-0F4C-CB48-ABCB-2F076DB55B5C}"/>
                </a:ext>
              </a:extLst>
            </p:cNvPr>
            <p:cNvSpPr txBox="1"/>
            <p:nvPr/>
          </p:nvSpPr>
          <p:spPr>
            <a:xfrm>
              <a:off x="2267212" y="660636"/>
              <a:ext cx="36450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Group members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0C3CFF-DFFE-9F40-9014-34F0B36C6CBD}"/>
                </a:ext>
              </a:extLst>
            </p:cNvPr>
            <p:cNvSpPr txBox="1"/>
            <p:nvPr/>
          </p:nvSpPr>
          <p:spPr>
            <a:xfrm>
              <a:off x="2267212" y="5245686"/>
              <a:ext cx="2505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mic Sans MS" panose="030F0902030302020204" pitchFamily="66" charset="0"/>
                </a:rPr>
                <a:t>Hypothesis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28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755C8-37A3-734D-B1D6-2DE3D986A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39"/>
          <a:stretch/>
        </p:blipFill>
        <p:spPr>
          <a:xfrm rot="5400000">
            <a:off x="-1143002" y="1143002"/>
            <a:ext cx="9144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8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112209-5503-3649-A734-66A32A7C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39706" y="1991121"/>
            <a:ext cx="9137410" cy="5168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0F09C-0288-B645-A74D-33E784A3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01035" y="7704272"/>
            <a:ext cx="1781609" cy="10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8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DFB64C-BAA3-6249-ACA1-D29ED7E4F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" r="7639"/>
          <a:stretch/>
        </p:blipFill>
        <p:spPr>
          <a:xfrm rot="5400000">
            <a:off x="-1143000" y="11430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73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8EB164-92DA-EC4B-9895-C42BF0A12F62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1110419" y="2036973"/>
            <a:ext cx="9078837" cy="5135217"/>
            <a:chOff x="33679" y="0"/>
            <a:chExt cx="1212464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230C20-D202-9C40-A3B9-AEBD921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9" y="0"/>
              <a:ext cx="12124641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33A46F-782A-0C49-B207-3EDF6A2F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69661" y="3832964"/>
              <a:ext cx="2488659" cy="1665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19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71E08-2DB5-D741-AF71-325CF15F6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00"/>
          <a:stretch/>
        </p:blipFill>
        <p:spPr>
          <a:xfrm rot="5400000">
            <a:off x="-1143001" y="11430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37</Words>
  <Application>Microsoft Macintosh PowerPoint</Application>
  <PresentationFormat>Letter Paper (8.5x11 in)</PresentationFormat>
  <Paragraphs>23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Comic Sans MS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Kendig</dc:creator>
  <cp:lastModifiedBy>Amy Kendig</cp:lastModifiedBy>
  <cp:revision>11</cp:revision>
  <cp:lastPrinted>2019-05-30T20:46:02Z</cp:lastPrinted>
  <dcterms:created xsi:type="dcterms:W3CDTF">2019-05-30T19:07:53Z</dcterms:created>
  <dcterms:modified xsi:type="dcterms:W3CDTF">2019-05-30T20:47:49Z</dcterms:modified>
</cp:coreProperties>
</file>